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2" r:id="rId4"/>
    <p:sldId id="263" r:id="rId5"/>
    <p:sldId id="264" r:id="rId6"/>
    <p:sldId id="258" r:id="rId7"/>
  </p:sldIdLst>
  <p:sldSz cx="12192000" cy="6858000"/>
  <p:notesSz cx="6858000" cy="9144000"/>
  <p:defaultTextStyle>
    <a:defPPr>
      <a:defRPr lang="es-EC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57" d="100"/>
          <a:sy n="57" d="100"/>
        </p:scale>
        <p:origin x="90" y="9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6887039-E9B9-B7F7-74B4-A0FB247FFC2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DA70D650-8AE4-E7C4-E4B3-456B44BBBCA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EC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BA28942-D2C4-9B59-95A6-07F2D88359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C55E1-F329-45EB-8595-8D7EA27B4244}" type="datetimeFigureOut">
              <a:rPr lang="es-EC" smtClean="0"/>
              <a:t>12/3/2026</a:t>
            </a:fld>
            <a:endParaRPr lang="es-EC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A77F13F-DA24-B1F7-1AB4-3979C69A44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D4FC6C2-132A-C026-D2EE-F5ACECFB1C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D4C214-58FB-4BE4-98D2-B395FAA63CE7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12417380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EC61AE1-1ACA-B773-6142-4E7788D544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A64A867A-1325-4BCE-A6BB-76DA3DCE05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C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62A9733-D634-DEA5-42CD-F3759282DB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C55E1-F329-45EB-8595-8D7EA27B4244}" type="datetimeFigureOut">
              <a:rPr lang="es-EC" smtClean="0"/>
              <a:t>12/3/2026</a:t>
            </a:fld>
            <a:endParaRPr lang="es-EC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2B7B79E-BE9A-DE78-8A48-7CFC681857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E726032-297D-F4D8-8664-2CED238D46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D4C214-58FB-4BE4-98D2-B395FAA63CE7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35644757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EEE2B9D5-0A42-47CE-2A9D-141C9CAF8F3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BCE18C9C-E289-5B47-1ACB-C081C15A360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C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8B09735-2B12-3177-C423-CED68C2B11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C55E1-F329-45EB-8595-8D7EA27B4244}" type="datetimeFigureOut">
              <a:rPr lang="es-EC" smtClean="0"/>
              <a:t>12/3/2026</a:t>
            </a:fld>
            <a:endParaRPr lang="es-EC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6F2035B-F138-B8F0-206F-3CF7C8EF17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E2B462E-F54D-F02E-8761-C01E0F9196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D4C214-58FB-4BE4-98D2-B395FAA63CE7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41197405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3821657-A029-C2A3-6097-C1393ABF21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A5684CA-B9C7-6266-4DA4-3934616B15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C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1B337E9-DC0F-795E-6E6C-CD8283AEED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C55E1-F329-45EB-8595-8D7EA27B4244}" type="datetimeFigureOut">
              <a:rPr lang="es-EC" smtClean="0"/>
              <a:t>12/3/2026</a:t>
            </a:fld>
            <a:endParaRPr lang="es-EC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E42E51C-E22C-738A-314D-BB92E59384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FC392A0-BB44-F885-304E-B182C7BC80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D4C214-58FB-4BE4-98D2-B395FAA63CE7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25910759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9372997-674D-1A10-3322-3604817DF8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F2644BDA-F18F-6DA3-93F9-A105DF79E0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61A37DA-7946-7D18-14E1-B0751F0039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C55E1-F329-45EB-8595-8D7EA27B4244}" type="datetimeFigureOut">
              <a:rPr lang="es-EC" smtClean="0"/>
              <a:t>12/3/2026</a:t>
            </a:fld>
            <a:endParaRPr lang="es-EC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550BE1B-6D29-10C9-00D7-A011ECF86F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2B51F5D-7C23-450F-1D0F-39775E9F45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D4C214-58FB-4BE4-98D2-B395FAA63CE7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41996117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DC55911-9574-DC8D-753A-9590B90CEA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7B26DD5-3F45-399E-50BD-5A9F2FE01F8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C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2E7A4516-F213-4844-7A8C-0A7078DF9D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C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4FCBBDED-A8C0-00AB-E663-A65414C51B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C55E1-F329-45EB-8595-8D7EA27B4244}" type="datetimeFigureOut">
              <a:rPr lang="es-EC" smtClean="0"/>
              <a:t>12/3/2026</a:t>
            </a:fld>
            <a:endParaRPr lang="es-EC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F4956B2-6DCC-7744-C2FB-F5A5F1DA5E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B8DDAC21-6F36-2770-E122-498617C77E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D4C214-58FB-4BE4-98D2-B395FAA63CE7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685696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DEDFC30-433D-CE71-8B65-041B6149E6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BD0854D6-FD11-F803-A88B-07B07A2AB3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7484F386-720B-B412-E3D9-FDF26DA8465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C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3E7340A6-7A28-68EE-CFB1-3F5E578F91F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0CAC76D7-6C2D-AC2B-84F6-DFF2970768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C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274F09F6-CA8A-18D8-1242-E1FDF7331C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C55E1-F329-45EB-8595-8D7EA27B4244}" type="datetimeFigureOut">
              <a:rPr lang="es-EC" smtClean="0"/>
              <a:t>12/3/2026</a:t>
            </a:fld>
            <a:endParaRPr lang="es-EC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A28E542D-2B03-CCBC-20CC-24581C9722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B28E01D0-0923-F17A-628E-98451EC0F1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D4C214-58FB-4BE4-98D2-B395FAA63CE7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26068108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CAE5C65-FE0A-ECDC-D1D8-756267DBB6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061C0D22-6435-3115-8738-75F5EEE165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C55E1-F329-45EB-8595-8D7EA27B4244}" type="datetimeFigureOut">
              <a:rPr lang="es-EC" smtClean="0"/>
              <a:t>12/3/2026</a:t>
            </a:fld>
            <a:endParaRPr lang="es-EC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C57B63AB-BFA8-96F3-0BE4-5CC44EBB1C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CA577F07-E4D2-1FA7-DB44-1F1420AB92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D4C214-58FB-4BE4-98D2-B395FAA63CE7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36940032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B6B7989A-F3D4-2EB6-57A7-39CFF00D52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C55E1-F329-45EB-8595-8D7EA27B4244}" type="datetimeFigureOut">
              <a:rPr lang="es-EC" smtClean="0"/>
              <a:t>12/3/2026</a:t>
            </a:fld>
            <a:endParaRPr lang="es-EC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E7BB2F17-870E-C838-3F96-155692E06E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740F6E01-3723-30E2-BB3C-055EEA235C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D4C214-58FB-4BE4-98D2-B395FAA63CE7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25363624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42F-8E1E-8F21-C36C-312C828230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F451873-3DAC-4242-7EE2-6F25164BF7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C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06F435A6-A43E-D882-150F-91A20BD109D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F600F1B-B949-3BC4-15F5-BDA66B8CCE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C55E1-F329-45EB-8595-8D7EA27B4244}" type="datetimeFigureOut">
              <a:rPr lang="es-EC" smtClean="0"/>
              <a:t>12/3/2026</a:t>
            </a:fld>
            <a:endParaRPr lang="es-EC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CC8CE87F-9AF5-CDC6-315C-9132D16027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5F00150-F4FB-DE89-92FC-0E640595F9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D4C214-58FB-4BE4-98D2-B395FAA63CE7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955396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2A41007-92FC-D044-1AFC-38F54E529B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32ECEF26-5A4E-0C48-52F0-B676EDB1CC3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C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35698473-B0DB-9C92-D0AC-5CFD10ADA88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6F83A25E-B74A-E781-20C2-5988F44951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C55E1-F329-45EB-8595-8D7EA27B4244}" type="datetimeFigureOut">
              <a:rPr lang="es-EC" smtClean="0"/>
              <a:t>12/3/2026</a:t>
            </a:fld>
            <a:endParaRPr lang="es-EC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FB918CE1-94BC-56AF-6708-9B192FA356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36B4899-95E5-1EF4-DCE7-949CD4C7A5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D4C214-58FB-4BE4-98D2-B395FAA63CE7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1826260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7EF5C114-424D-4661-F83E-4645C04DF7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F524317-9D71-DB72-193C-DD65EFA405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C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9A175A1-50BC-04B0-AC18-B348AAC3ECB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9C55E1-F329-45EB-8595-8D7EA27B4244}" type="datetimeFigureOut">
              <a:rPr lang="es-EC" smtClean="0"/>
              <a:t>12/3/2026</a:t>
            </a:fld>
            <a:endParaRPr lang="es-EC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24794CC-CD93-9300-6E79-6EDF3FBA991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C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FBF27C3-4ECE-CA65-4242-4E4B8E77F09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D4C214-58FB-4BE4-98D2-B395FAA63CE7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24853519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C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magen 10">
            <a:extLst>
              <a:ext uri="{FF2B5EF4-FFF2-40B4-BE49-F238E27FC236}">
                <a16:creationId xmlns:a16="http://schemas.microsoft.com/office/drawing/2014/main" id="{44D058D9-99B6-4DC7-501E-A46EE929985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4419"/>
            <a:ext cx="12192000" cy="6850380"/>
          </a:xfrm>
          <a:prstGeom prst="rect">
            <a:avLst/>
          </a:prstGeom>
        </p:spPr>
      </p:pic>
      <p:sp>
        <p:nvSpPr>
          <p:cNvPr id="3" name="CuadroTexto 2">
            <a:extLst>
              <a:ext uri="{FF2B5EF4-FFF2-40B4-BE49-F238E27FC236}">
                <a16:creationId xmlns:a16="http://schemas.microsoft.com/office/drawing/2014/main" id="{73F43C6B-AE0D-F786-C15A-9E71CCA8718B}"/>
              </a:ext>
            </a:extLst>
          </p:cNvPr>
          <p:cNvSpPr txBox="1"/>
          <p:nvPr/>
        </p:nvSpPr>
        <p:spPr>
          <a:xfrm>
            <a:off x="2272748" y="3849757"/>
            <a:ext cx="90048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/>
              <a:t>Colocar tema de la ponencia o conferencia según corresponda</a:t>
            </a:r>
            <a:endParaRPr lang="es-EC" dirty="0"/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ADB9C31E-16F4-7EF5-ADE3-2F01CA684D30}"/>
              </a:ext>
            </a:extLst>
          </p:cNvPr>
          <p:cNvSpPr txBox="1"/>
          <p:nvPr/>
        </p:nvSpPr>
        <p:spPr>
          <a:xfrm>
            <a:off x="706068" y="3665091"/>
            <a:ext cx="8606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/>
              <a:t>FOTO</a:t>
            </a:r>
            <a:endParaRPr lang="es-EC" dirty="0"/>
          </a:p>
        </p:txBody>
      </p:sp>
    </p:spTree>
    <p:extLst>
      <p:ext uri="{BB962C8B-B14F-4D97-AF65-F5344CB8AC3E}">
        <p14:creationId xmlns:p14="http://schemas.microsoft.com/office/powerpoint/2010/main" val="18912227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20338AE0-741E-290D-7875-69FE30ABC6C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3809"/>
            <a:ext cx="12192000" cy="6850380"/>
          </a:xfrm>
          <a:prstGeom prst="rect">
            <a:avLst/>
          </a:prstGeom>
        </p:spPr>
      </p:pic>
      <p:sp>
        <p:nvSpPr>
          <p:cNvPr id="2" name="CuadroTexto 1">
            <a:extLst>
              <a:ext uri="{FF2B5EF4-FFF2-40B4-BE49-F238E27FC236}">
                <a16:creationId xmlns:a16="http://schemas.microsoft.com/office/drawing/2014/main" id="{A65FB2CE-C760-BD38-E991-B0D9656A240A}"/>
              </a:ext>
            </a:extLst>
          </p:cNvPr>
          <p:cNvSpPr txBox="1"/>
          <p:nvPr/>
        </p:nvSpPr>
        <p:spPr>
          <a:xfrm>
            <a:off x="470452" y="1199322"/>
            <a:ext cx="11138452" cy="30162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800" b="1" dirty="0"/>
              <a:t>INTRODUCCIÓN</a:t>
            </a:r>
          </a:p>
          <a:p>
            <a:endParaRPr lang="es-EC" dirty="0"/>
          </a:p>
          <a:p>
            <a:endParaRPr lang="es-EC" dirty="0"/>
          </a:p>
          <a:p>
            <a:endParaRPr lang="es-EC" dirty="0"/>
          </a:p>
          <a:p>
            <a:endParaRPr lang="es-EC" dirty="0"/>
          </a:p>
          <a:p>
            <a:endParaRPr lang="es-EC" dirty="0"/>
          </a:p>
          <a:p>
            <a:endParaRPr lang="es-EC" dirty="0"/>
          </a:p>
          <a:p>
            <a:endParaRPr lang="es-EC" dirty="0"/>
          </a:p>
          <a:p>
            <a:endParaRPr lang="es-EC" dirty="0"/>
          </a:p>
          <a:p>
            <a:endParaRPr lang="es-EC" dirty="0"/>
          </a:p>
        </p:txBody>
      </p:sp>
    </p:spTree>
    <p:extLst>
      <p:ext uri="{BB962C8B-B14F-4D97-AF65-F5344CB8AC3E}">
        <p14:creationId xmlns:p14="http://schemas.microsoft.com/office/powerpoint/2010/main" val="26278228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20338AE0-741E-290D-7875-69FE30ABC6C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3809"/>
            <a:ext cx="12192000" cy="6850380"/>
          </a:xfrm>
          <a:prstGeom prst="rect">
            <a:avLst/>
          </a:prstGeom>
        </p:spPr>
      </p:pic>
      <p:sp>
        <p:nvSpPr>
          <p:cNvPr id="2" name="CuadroTexto 1">
            <a:extLst>
              <a:ext uri="{FF2B5EF4-FFF2-40B4-BE49-F238E27FC236}">
                <a16:creationId xmlns:a16="http://schemas.microsoft.com/office/drawing/2014/main" id="{A65FB2CE-C760-BD38-E991-B0D9656A240A}"/>
              </a:ext>
            </a:extLst>
          </p:cNvPr>
          <p:cNvSpPr txBox="1"/>
          <p:nvPr/>
        </p:nvSpPr>
        <p:spPr>
          <a:xfrm>
            <a:off x="470452" y="1199322"/>
            <a:ext cx="11138452" cy="30162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800" b="1" dirty="0"/>
              <a:t>MATERIALES Y MÉTODOS</a:t>
            </a:r>
          </a:p>
          <a:p>
            <a:endParaRPr lang="es-EC" dirty="0"/>
          </a:p>
          <a:p>
            <a:endParaRPr lang="es-EC" dirty="0"/>
          </a:p>
          <a:p>
            <a:endParaRPr lang="es-EC" dirty="0"/>
          </a:p>
          <a:p>
            <a:endParaRPr lang="es-EC" dirty="0"/>
          </a:p>
          <a:p>
            <a:endParaRPr lang="es-EC" dirty="0"/>
          </a:p>
          <a:p>
            <a:endParaRPr lang="es-EC" dirty="0"/>
          </a:p>
          <a:p>
            <a:endParaRPr lang="es-EC" dirty="0"/>
          </a:p>
          <a:p>
            <a:endParaRPr lang="es-EC" dirty="0"/>
          </a:p>
          <a:p>
            <a:endParaRPr lang="es-EC" dirty="0"/>
          </a:p>
        </p:txBody>
      </p:sp>
    </p:spTree>
    <p:extLst>
      <p:ext uri="{BB962C8B-B14F-4D97-AF65-F5344CB8AC3E}">
        <p14:creationId xmlns:p14="http://schemas.microsoft.com/office/powerpoint/2010/main" val="15416999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20338AE0-741E-290D-7875-69FE30ABC6C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3809"/>
            <a:ext cx="12192000" cy="6850380"/>
          </a:xfrm>
          <a:prstGeom prst="rect">
            <a:avLst/>
          </a:prstGeom>
        </p:spPr>
      </p:pic>
      <p:sp>
        <p:nvSpPr>
          <p:cNvPr id="2" name="CuadroTexto 1">
            <a:extLst>
              <a:ext uri="{FF2B5EF4-FFF2-40B4-BE49-F238E27FC236}">
                <a16:creationId xmlns:a16="http://schemas.microsoft.com/office/drawing/2014/main" id="{A65FB2CE-C760-BD38-E991-B0D9656A240A}"/>
              </a:ext>
            </a:extLst>
          </p:cNvPr>
          <p:cNvSpPr txBox="1"/>
          <p:nvPr/>
        </p:nvSpPr>
        <p:spPr>
          <a:xfrm>
            <a:off x="470452" y="1199322"/>
            <a:ext cx="11138452" cy="30162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800" b="1" dirty="0"/>
              <a:t>RESULTADOS</a:t>
            </a:r>
          </a:p>
          <a:p>
            <a:endParaRPr lang="es-EC" dirty="0"/>
          </a:p>
          <a:p>
            <a:endParaRPr lang="es-EC" dirty="0"/>
          </a:p>
          <a:p>
            <a:endParaRPr lang="es-EC" dirty="0"/>
          </a:p>
          <a:p>
            <a:endParaRPr lang="es-EC" dirty="0"/>
          </a:p>
          <a:p>
            <a:endParaRPr lang="es-EC" dirty="0"/>
          </a:p>
          <a:p>
            <a:endParaRPr lang="es-EC" dirty="0"/>
          </a:p>
          <a:p>
            <a:endParaRPr lang="es-EC" dirty="0"/>
          </a:p>
          <a:p>
            <a:endParaRPr lang="es-EC" dirty="0"/>
          </a:p>
          <a:p>
            <a:endParaRPr lang="es-EC" dirty="0"/>
          </a:p>
        </p:txBody>
      </p:sp>
    </p:spTree>
    <p:extLst>
      <p:ext uri="{BB962C8B-B14F-4D97-AF65-F5344CB8AC3E}">
        <p14:creationId xmlns:p14="http://schemas.microsoft.com/office/powerpoint/2010/main" val="16695149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20338AE0-741E-290D-7875-69FE30ABC6C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3809"/>
            <a:ext cx="12192000" cy="6850380"/>
          </a:xfrm>
          <a:prstGeom prst="rect">
            <a:avLst/>
          </a:prstGeom>
        </p:spPr>
      </p:pic>
      <p:sp>
        <p:nvSpPr>
          <p:cNvPr id="2" name="CuadroTexto 1">
            <a:extLst>
              <a:ext uri="{FF2B5EF4-FFF2-40B4-BE49-F238E27FC236}">
                <a16:creationId xmlns:a16="http://schemas.microsoft.com/office/drawing/2014/main" id="{A65FB2CE-C760-BD38-E991-B0D9656A240A}"/>
              </a:ext>
            </a:extLst>
          </p:cNvPr>
          <p:cNvSpPr txBox="1"/>
          <p:nvPr/>
        </p:nvSpPr>
        <p:spPr>
          <a:xfrm>
            <a:off x="470452" y="1199322"/>
            <a:ext cx="11138452" cy="30162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800" b="1" dirty="0"/>
              <a:t>CONCLUSIONES</a:t>
            </a:r>
          </a:p>
          <a:p>
            <a:endParaRPr lang="es-EC" dirty="0"/>
          </a:p>
          <a:p>
            <a:endParaRPr lang="es-EC" dirty="0"/>
          </a:p>
          <a:p>
            <a:endParaRPr lang="es-EC" dirty="0"/>
          </a:p>
          <a:p>
            <a:endParaRPr lang="es-EC" dirty="0"/>
          </a:p>
          <a:p>
            <a:endParaRPr lang="es-EC" dirty="0"/>
          </a:p>
          <a:p>
            <a:endParaRPr lang="es-EC" dirty="0"/>
          </a:p>
          <a:p>
            <a:endParaRPr lang="es-EC" dirty="0"/>
          </a:p>
          <a:p>
            <a:endParaRPr lang="es-EC" dirty="0"/>
          </a:p>
          <a:p>
            <a:endParaRPr lang="es-EC" dirty="0"/>
          </a:p>
        </p:txBody>
      </p:sp>
    </p:spTree>
    <p:extLst>
      <p:ext uri="{BB962C8B-B14F-4D97-AF65-F5344CB8AC3E}">
        <p14:creationId xmlns:p14="http://schemas.microsoft.com/office/powerpoint/2010/main" val="41663205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C996FDE5-3304-CE51-1BF4-4A9FD33EF0B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3809"/>
            <a:ext cx="12192000" cy="68503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031719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FFFFFF"/>
      </a:dk1>
      <a:lt1>
        <a:sysClr val="window" lastClr="202020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</TotalTime>
  <Words>16</Words>
  <Application>Microsoft Office PowerPoint</Application>
  <PresentationFormat>Panorámica</PresentationFormat>
  <Paragraphs>34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William Yancha</dc:creator>
  <cp:lastModifiedBy>Niurka Jordán</cp:lastModifiedBy>
  <cp:revision>6</cp:revision>
  <dcterms:created xsi:type="dcterms:W3CDTF">2022-10-21T00:31:37Z</dcterms:created>
  <dcterms:modified xsi:type="dcterms:W3CDTF">2026-03-12T19:05:44Z</dcterms:modified>
</cp:coreProperties>
</file>